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8" r:id="rId13"/>
    <p:sldId id="260" r:id="rId14"/>
    <p:sldId id="268" r:id="rId15"/>
    <p:sldId id="270" r:id="rId16"/>
    <p:sldId id="271" r:id="rId17"/>
    <p:sldId id="287" r:id="rId18"/>
    <p:sldId id="275" r:id="rId19"/>
    <p:sldId id="273" r:id="rId20"/>
    <p:sldId id="274" r:id="rId21"/>
    <p:sldId id="272" r:id="rId22"/>
    <p:sldId id="278" r:id="rId23"/>
    <p:sldId id="276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8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32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0" d="100"/>
          <a:sy n="130" d="100"/>
        </p:scale>
        <p:origin x="-81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8D955-2124-4DD8-A626-6004B0D83DCC}" type="datetimeFigureOut">
              <a:rPr lang="ko-KR" altLang="en-US" smtClean="0"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C803C-F27C-49C3-AA24-866DEA0FDF1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pocoproject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POCO C++ Library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>
                <a:hlinkClick r:id="rId2"/>
              </a:rPr>
              <a:t>http://pocoproject.org/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조욱래</a:t>
            </a:r>
            <a:endParaRPr lang="en-US" altLang="ko-KR" dirty="0" smtClean="0"/>
          </a:p>
          <a:p>
            <a:r>
              <a:rPr lang="en-US" altLang="ko-KR" dirty="0" smtClean="0"/>
              <a:t>2012-12-20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Database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SQLite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, ODBC</a:t>
            </a:r>
          </a:p>
          <a:p>
            <a:r>
              <a:rPr lang="en-US" altLang="ko-KR" dirty="0" smtClean="0"/>
              <a:t>automatic data type mappings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collections support </a:t>
            </a:r>
          </a:p>
          <a:p>
            <a:pPr lvl="1"/>
            <a:r>
              <a:rPr lang="en-US" altLang="ko-KR" dirty="0" smtClean="0"/>
              <a:t>(std::vector, std::set, std::map, etc.)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record sets and </a:t>
            </a:r>
            <a:r>
              <a:rPr lang="en-US" altLang="ko-KR" dirty="0" err="1" smtClean="0"/>
              <a:t>tuples</a:t>
            </a:r>
            <a:endParaRPr lang="en-US" altLang="ko-KR" dirty="0" smtClean="0"/>
          </a:p>
          <a:p>
            <a:r>
              <a:rPr lang="en-US" altLang="ko-KR" dirty="0" smtClean="0"/>
              <a:t>session pooling</a:t>
            </a: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stream, datagram, multicast, server and raw </a:t>
            </a:r>
            <a:r>
              <a:rPr lang="en-US" altLang="ko-KR" dirty="0" smtClean="0"/>
              <a:t>sockets</a:t>
            </a:r>
          </a:p>
          <a:p>
            <a:r>
              <a:rPr lang="en-US" altLang="ko-KR" dirty="0" smtClean="0"/>
              <a:t>TCP </a:t>
            </a:r>
            <a:r>
              <a:rPr lang="en-US" altLang="ko-KR" dirty="0"/>
              <a:t>Server framework (multithreaded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reactor </a:t>
            </a:r>
            <a:r>
              <a:rPr lang="en-US" altLang="ko-KR" dirty="0"/>
              <a:t>server </a:t>
            </a:r>
            <a:r>
              <a:rPr lang="en-US" altLang="ko-KR" dirty="0" smtClean="0"/>
              <a:t>framework</a:t>
            </a:r>
          </a:p>
          <a:p>
            <a:r>
              <a:rPr lang="en-US" altLang="ko-KR" dirty="0" smtClean="0"/>
              <a:t>HTTP(S</a:t>
            </a:r>
            <a:r>
              <a:rPr lang="en-US" altLang="ko-KR" dirty="0"/>
              <a:t>) client and server </a:t>
            </a:r>
            <a:r>
              <a:rPr lang="en-US" altLang="ko-KR" dirty="0" smtClean="0"/>
              <a:t>framework</a:t>
            </a:r>
          </a:p>
          <a:p>
            <a:pPr lvl="1"/>
            <a:r>
              <a:rPr lang="en-US" altLang="ko-KR" dirty="0" smtClean="0"/>
              <a:t>HTTP </a:t>
            </a:r>
            <a:r>
              <a:rPr lang="en-US" altLang="ko-KR" dirty="0"/>
              <a:t>Basic and Digest </a:t>
            </a:r>
            <a:r>
              <a:rPr lang="en-US" altLang="ko-KR" dirty="0" smtClean="0"/>
              <a:t>authentication</a:t>
            </a:r>
          </a:p>
          <a:p>
            <a:r>
              <a:rPr lang="en-US" altLang="ko-KR" dirty="0" smtClean="0"/>
              <a:t>C</a:t>
            </a:r>
            <a:r>
              <a:rPr lang="en-US" altLang="ko-KR" dirty="0"/>
              <a:t>++ server page compiler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 </a:t>
            </a:r>
            <a:r>
              <a:rPr lang="en-US" altLang="ko-KR" dirty="0"/>
              <a:t>embedding C++ code into HTML </a:t>
            </a:r>
            <a:r>
              <a:rPr lang="en-US" altLang="ko-KR" dirty="0" smtClean="0"/>
              <a:t>pages</a:t>
            </a:r>
          </a:p>
          <a:p>
            <a:r>
              <a:rPr lang="en-US" altLang="ko-KR" dirty="0" smtClean="0"/>
              <a:t>FTP client</a:t>
            </a:r>
          </a:p>
          <a:p>
            <a:r>
              <a:rPr lang="en-US" altLang="ko-KR" dirty="0" smtClean="0"/>
              <a:t>SMTP </a:t>
            </a:r>
            <a:r>
              <a:rPr lang="en-US" altLang="ko-KR" dirty="0"/>
              <a:t>and POP3 client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 </a:t>
            </a:r>
            <a:r>
              <a:rPr lang="en-US" altLang="ko-KR" dirty="0"/>
              <a:t>sending and receiving </a:t>
            </a:r>
            <a:r>
              <a:rPr lang="en-US" altLang="ko-KR" dirty="0" smtClean="0"/>
              <a:t>email</a:t>
            </a:r>
          </a:p>
          <a:p>
            <a:r>
              <a:rPr lang="en-US" altLang="ko-KR" dirty="0" smtClean="0"/>
              <a:t>URI </a:t>
            </a:r>
            <a:r>
              <a:rPr lang="en-US" altLang="ko-KR" dirty="0"/>
              <a:t>and UUID </a:t>
            </a:r>
            <a:r>
              <a:rPr lang="en-US" altLang="ko-KR" dirty="0" smtClean="0"/>
              <a:t>handling</a:t>
            </a:r>
          </a:p>
          <a:p>
            <a:r>
              <a:rPr lang="en-US" altLang="ko-KR" dirty="0" smtClean="0"/>
              <a:t>HTML </a:t>
            </a:r>
            <a:r>
              <a:rPr lang="en-US" altLang="ko-KR" dirty="0"/>
              <a:t>forms </a:t>
            </a:r>
            <a:r>
              <a:rPr lang="en-US" altLang="ko-KR" dirty="0" smtClean="0"/>
              <a:t>processing</a:t>
            </a:r>
          </a:p>
          <a:p>
            <a:r>
              <a:rPr lang="en-US" altLang="ko-KR" dirty="0" smtClean="0"/>
              <a:t>MIME </a:t>
            </a:r>
            <a:r>
              <a:rPr lang="en-US" altLang="ko-KR" dirty="0"/>
              <a:t>multipart </a:t>
            </a:r>
            <a:r>
              <a:rPr lang="en-US" altLang="ko-KR" dirty="0" smtClean="0"/>
              <a:t>messages</a:t>
            </a:r>
          </a:p>
          <a:p>
            <a:r>
              <a:rPr lang="en-US" altLang="ko-KR" dirty="0" smtClean="0"/>
              <a:t>SSL/TLS </a:t>
            </a:r>
            <a:r>
              <a:rPr lang="en-US" altLang="ko-KR" dirty="0"/>
              <a:t>support based on </a:t>
            </a:r>
            <a:r>
              <a:rPr lang="en-US" altLang="ko-KR" dirty="0" err="1" smtClean="0"/>
              <a:t>OpenSSL</a:t>
            </a:r>
            <a:endParaRPr lang="en-US" altLang="ko-KR" dirty="0" smtClean="0"/>
          </a:p>
          <a:p>
            <a:r>
              <a:rPr lang="en-US" altLang="ko-KR" dirty="0" err="1" smtClean="0"/>
              <a:t>WebSocket</a:t>
            </a:r>
            <a:r>
              <a:rPr lang="en-US" altLang="ko-KR" dirty="0" smtClean="0"/>
              <a:t> </a:t>
            </a:r>
            <a:r>
              <a:rPr lang="en-US" altLang="ko-KR" dirty="0"/>
              <a:t>(RFC 6455) client and server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SDK reference.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9878" y="1600200"/>
            <a:ext cx="5964243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Some Companies using POCO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454 Life Sciences (Roche)</a:t>
            </a:r>
          </a:p>
          <a:p>
            <a:r>
              <a:rPr lang="en-US" altLang="ko-KR" dirty="0" smtClean="0"/>
              <a:t>using POCO in a new high-speed genome sequencer</a:t>
            </a:r>
          </a:p>
          <a:p>
            <a:r>
              <a:rPr lang="en-US" altLang="ko-KR" dirty="0" smtClean="0"/>
              <a:t>&gt; ACTIA Automotive</a:t>
            </a:r>
          </a:p>
          <a:p>
            <a:r>
              <a:rPr lang="en-US" altLang="ko-KR" dirty="0" smtClean="0"/>
              <a:t>using POCO and OSP in automotive diagnostic systems</a:t>
            </a:r>
          </a:p>
          <a:p>
            <a:r>
              <a:rPr lang="en-US" altLang="ko-KR" dirty="0" smtClean="0"/>
              <a:t>&gt; </a:t>
            </a:r>
            <a:r>
              <a:rPr lang="en-US" altLang="ko-KR" dirty="0" err="1" smtClean="0"/>
              <a:t>Appcelerator</a:t>
            </a:r>
            <a:r>
              <a:rPr lang="en-US" altLang="ko-KR" dirty="0" smtClean="0"/>
              <a:t> Titanium</a:t>
            </a:r>
          </a:p>
          <a:p>
            <a:r>
              <a:rPr lang="en-US" altLang="ko-KR" dirty="0" smtClean="0"/>
              <a:t>using POCO in its platform for Web-based desktop applications </a:t>
            </a:r>
          </a:p>
          <a:p>
            <a:r>
              <a:rPr lang="en-US" altLang="ko-KR" dirty="0" smtClean="0"/>
              <a:t>&gt; CACE Technologies</a:t>
            </a:r>
          </a:p>
          <a:p>
            <a:r>
              <a:rPr lang="en-US" altLang="ko-KR" dirty="0" smtClean="0"/>
              <a:t>using POCO in its Pilot product for network monitoring/analysis</a:t>
            </a:r>
          </a:p>
          <a:p>
            <a:r>
              <a:rPr lang="en-US" altLang="ko-KR" dirty="0" smtClean="0"/>
              <a:t>&gt; </a:t>
            </a:r>
            <a:r>
              <a:rPr lang="en-US" altLang="ko-KR" dirty="0" err="1" smtClean="0"/>
              <a:t>CodeLathe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Tonido</a:t>
            </a:r>
            <a:endParaRPr lang="en-US" altLang="ko-KR" dirty="0" smtClean="0"/>
          </a:p>
          <a:p>
            <a:r>
              <a:rPr lang="en-US" altLang="ko-KR" dirty="0" smtClean="0"/>
              <a:t>using POCO in its </a:t>
            </a:r>
            <a:r>
              <a:rPr lang="en-US" altLang="ko-KR" dirty="0" err="1" smtClean="0"/>
              <a:t>Tonido</a:t>
            </a:r>
            <a:r>
              <a:rPr lang="en-US" altLang="ko-KR" dirty="0" smtClean="0"/>
              <a:t> web application platform and device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AnyCast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966" y="1600200"/>
            <a:ext cx="718406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NestedDiagnosticContext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2998" y="1600200"/>
            <a:ext cx="469800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DynamicFactory</a:t>
            </a:r>
            <a:r>
              <a:rPr lang="en-US" altLang="ko-KR" dirty="0" smtClean="0"/>
              <a:t> Class Template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27701"/>
            <a:ext cx="8229600" cy="4470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Poco</a:t>
            </a:r>
            <a:r>
              <a:rPr lang="en-US" altLang="ko-KR" dirty="0" smtClean="0"/>
              <a:t> string lib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 Trimming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16334"/>
            <a:ext cx="8229600" cy="449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 Conversion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1319"/>
            <a:ext cx="8229600" cy="42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POCO C++ Library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229600" cy="383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611560" y="5805264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http://pocoproject.org/slides/000-IntroAndOverview.pdf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Case-insensitive Comparison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94830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5949280"/>
            <a:ext cx="7488832" cy="7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Character Translation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4608512" cy="168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272" y="2963813"/>
            <a:ext cx="536750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20" y="5163090"/>
            <a:ext cx="6503069" cy="1711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Poco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NumberFormatter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95016"/>
            <a:ext cx="8229600" cy="433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Typesafe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Printf</a:t>
            </a:r>
            <a:r>
              <a:rPr lang="en-US" altLang="ko-KR" dirty="0" smtClean="0"/>
              <a:t>-style Formatting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275" y="2048669"/>
            <a:ext cx="779145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Extracting Numbers From Strings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6768752" cy="3422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25" y="4816227"/>
            <a:ext cx="5723841" cy="184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Tokenizing Strings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79588"/>
            <a:ext cx="8229600" cy="296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RegularExpression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6203032" cy="2799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00070"/>
            <a:ext cx="4753546" cy="285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TextConverter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24744"/>
            <a:ext cx="5904656" cy="2003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12976"/>
            <a:ext cx="6768752" cy="153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1770" y="4864678"/>
            <a:ext cx="4968552" cy="184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PlatformAndEnvironment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System Information at Compile Time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5904656" cy="1746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717032"/>
            <a:ext cx="4185465" cy="254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3429000"/>
            <a:ext cx="3444230" cy="1565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참고문서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916832"/>
            <a:ext cx="3566103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6491" y="1859682"/>
            <a:ext cx="3600400" cy="4577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251520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http://pocoproject.org/documentation/index.html</a:t>
            </a:r>
            <a:endParaRPr lang="ko-K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System Information at Run Time</a:t>
            </a:r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43704"/>
            <a:ext cx="8229600" cy="243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Random Numbers and Cryptographic Hashes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  Random Class</a:t>
            </a:r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55696"/>
            <a:ext cx="8229600" cy="281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Cryptographic Hashes</a:t>
            </a:r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229600" cy="2898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Date and Time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6632"/>
            <a:ext cx="8056983" cy="375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45316"/>
            <a:ext cx="6179046" cy="2812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640"/>
            <a:ext cx="8229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573016"/>
            <a:ext cx="7020272" cy="232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DateTimeFormatter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7"/>
            <a:ext cx="4896544" cy="1186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84984"/>
            <a:ext cx="9021266" cy="264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DateTimeParser</a:t>
            </a:r>
            <a:endParaRPr lang="ko-KR" alt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93644"/>
            <a:ext cx="8229600" cy="2139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File System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1" dirty="0"/>
              <a:t>open source C++ class libraries and frameworks </a:t>
            </a:r>
            <a:endParaRPr lang="en-US" altLang="ko-KR" i="1" dirty="0" smtClean="0"/>
          </a:p>
          <a:p>
            <a:pPr lvl="1"/>
            <a:r>
              <a:rPr lang="en-US" altLang="ko-KR" i="1" dirty="0" smtClean="0"/>
              <a:t>for </a:t>
            </a:r>
            <a:r>
              <a:rPr lang="en-US" altLang="ko-KR" i="1" dirty="0"/>
              <a:t>building network- and internet-based applications </a:t>
            </a:r>
            <a:endParaRPr lang="en-US" altLang="ko-KR" i="1" dirty="0" smtClean="0"/>
          </a:p>
          <a:p>
            <a:pPr lvl="1"/>
            <a:r>
              <a:rPr lang="en-US" altLang="ko-KR" i="1" dirty="0" smtClean="0"/>
              <a:t>that </a:t>
            </a:r>
            <a:r>
              <a:rPr lang="en-US" altLang="ko-KR" i="1" dirty="0"/>
              <a:t>run on desktop, server, mobile and embedded systems.</a:t>
            </a:r>
            <a:endParaRPr lang="ko-KR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4664"/>
            <a:ext cx="3059863" cy="1798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04664"/>
            <a:ext cx="2448272" cy="189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548680"/>
            <a:ext cx="2616324" cy="1650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348880"/>
            <a:ext cx="3758828" cy="173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581128"/>
            <a:ext cx="2545457" cy="169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7944" y="4077072"/>
            <a:ext cx="4715817" cy="200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71342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4282911"/>
            <a:ext cx="6878910" cy="257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75057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645024"/>
            <a:ext cx="773430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Special Directories And Files</a:t>
            </a:r>
            <a:endParaRPr lang="ko-KR" alt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271" y="1600200"/>
            <a:ext cx="777345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8"/>
            <a:ext cx="64674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8" y="1772816"/>
            <a:ext cx="60483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639" y="3612467"/>
            <a:ext cx="3923928" cy="1942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57574" y="4701927"/>
            <a:ext cx="5086426" cy="215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58483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861048"/>
            <a:ext cx="45910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Q/A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POCO C++ Libraries are...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a collection of C++ class libraries, similar in concept to the Java </a:t>
            </a:r>
          </a:p>
          <a:p>
            <a:r>
              <a:rPr lang="en-US" altLang="ko-KR" dirty="0" smtClean="0"/>
              <a:t>Class Library, the .NET Framework or Apple's Cocoa; </a:t>
            </a:r>
          </a:p>
          <a:p>
            <a:r>
              <a:rPr lang="en-US" altLang="ko-KR" dirty="0" smtClean="0"/>
              <a:t>&gt; focused on "internet-age" network-centric applications;</a:t>
            </a:r>
          </a:p>
          <a:p>
            <a:r>
              <a:rPr lang="en-US" altLang="ko-KR" dirty="0" smtClean="0"/>
              <a:t>&gt; written in </a:t>
            </a:r>
            <a:r>
              <a:rPr lang="en-US" altLang="ko-KR" dirty="0" err="1" smtClean="0"/>
              <a:t>eﬃcient</a:t>
            </a:r>
            <a:r>
              <a:rPr lang="en-US" altLang="ko-KR" dirty="0" smtClean="0"/>
              <a:t>, modern ANSI/ISO Standard C++ and based </a:t>
            </a:r>
          </a:p>
          <a:p>
            <a:r>
              <a:rPr lang="en-US" altLang="ko-KR" dirty="0" smtClean="0"/>
              <a:t>on the C++ Standard Library/STL;</a:t>
            </a:r>
          </a:p>
          <a:p>
            <a:r>
              <a:rPr lang="en-US" altLang="ko-KR" dirty="0" smtClean="0"/>
              <a:t>&gt; highly portable and available on many </a:t>
            </a:r>
            <a:r>
              <a:rPr lang="en-US" altLang="ko-KR" dirty="0" err="1" smtClean="0"/>
              <a:t>diﬀerent</a:t>
            </a:r>
            <a:r>
              <a:rPr lang="en-US" altLang="ko-KR" dirty="0" smtClean="0"/>
              <a:t> platforms;</a:t>
            </a:r>
          </a:p>
          <a:p>
            <a:r>
              <a:rPr lang="en-US" altLang="ko-KR" dirty="0" smtClean="0"/>
              <a:t>&gt; Open Source, licensed under the Boost Software License,</a:t>
            </a:r>
          </a:p>
          <a:p>
            <a:r>
              <a:rPr lang="en-US" altLang="ko-KR" dirty="0" smtClean="0"/>
              <a:t>&gt; and thus completely free for both commercial and noncommercial use.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POCO C++ Libraries Overview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543" y="1600200"/>
            <a:ext cx="565091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지원 </a:t>
            </a:r>
            <a:r>
              <a:rPr lang="en-US" altLang="ko-KR" b="1" dirty="0" smtClean="0"/>
              <a:t>Platforms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Desktop/Server: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Windows</a:t>
            </a:r>
            <a:r>
              <a:rPr lang="en-US" altLang="ko-KR" dirty="0"/>
              <a:t>, Linux, Mac OS X, Solaris, HP-UX, </a:t>
            </a:r>
            <a:r>
              <a:rPr lang="en-US" altLang="ko-KR" dirty="0" smtClean="0"/>
              <a:t>AIX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Embedded/Mobile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Windows </a:t>
            </a:r>
            <a:r>
              <a:rPr lang="en-US" altLang="ko-KR" dirty="0"/>
              <a:t>Embedded CE, Embedded Linux (</a:t>
            </a:r>
            <a:r>
              <a:rPr lang="en-US" altLang="ko-KR" dirty="0" err="1"/>
              <a:t>uClibc</a:t>
            </a:r>
            <a:r>
              <a:rPr lang="en-US" altLang="ko-KR" dirty="0"/>
              <a:t> or </a:t>
            </a:r>
            <a:r>
              <a:rPr lang="en-US" altLang="ko-KR" dirty="0" err="1"/>
              <a:t>glibc</a:t>
            </a:r>
            <a:r>
              <a:rPr lang="en-US" altLang="ko-KR" dirty="0"/>
              <a:t>), </a:t>
            </a:r>
            <a:r>
              <a:rPr lang="en-US" altLang="ko-KR" dirty="0" err="1"/>
              <a:t>iOS</a:t>
            </a:r>
            <a:r>
              <a:rPr lang="en-US" altLang="ko-KR" dirty="0"/>
              <a:t>, Android, QNX, </a:t>
            </a:r>
            <a:r>
              <a:rPr lang="en-US" altLang="ko-KR" dirty="0" err="1"/>
              <a:t>VxWorks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Minimum </a:t>
            </a:r>
            <a:r>
              <a:rPr lang="en-US" altLang="ko-KR" dirty="0"/>
              <a:t>system requirements: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75 </a:t>
            </a:r>
            <a:r>
              <a:rPr lang="en-US" altLang="ko-KR" dirty="0"/>
              <a:t>MHz ARM9, 8 MB RAM (Embedded Linux).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Core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Any and </a:t>
            </a:r>
            <a:r>
              <a:rPr lang="en-US" altLang="ko-KR" dirty="0" err="1"/>
              <a:t>DynamicAny</a:t>
            </a:r>
            <a:r>
              <a:rPr lang="en-US" altLang="ko-KR" dirty="0"/>
              <a:t> classes for dynamic </a:t>
            </a:r>
            <a:r>
              <a:rPr lang="en-US" altLang="ko-KR" dirty="0" smtClean="0"/>
              <a:t>typing</a:t>
            </a:r>
          </a:p>
          <a:p>
            <a:r>
              <a:rPr lang="en-US" altLang="ko-KR" dirty="0" smtClean="0"/>
              <a:t>cache framework</a:t>
            </a:r>
          </a:p>
          <a:p>
            <a:r>
              <a:rPr lang="en-US" altLang="ko-KR" dirty="0" smtClean="0"/>
              <a:t>date </a:t>
            </a:r>
            <a:r>
              <a:rPr lang="en-US" altLang="ko-KR" dirty="0"/>
              <a:t>and </a:t>
            </a:r>
            <a:r>
              <a:rPr lang="en-US" altLang="ko-KR" dirty="0" smtClean="0"/>
              <a:t>time</a:t>
            </a:r>
          </a:p>
          <a:p>
            <a:r>
              <a:rPr lang="en-US" altLang="ko-KR" dirty="0" smtClean="0"/>
              <a:t>events </a:t>
            </a:r>
            <a:r>
              <a:rPr lang="en-US" altLang="ko-KR" dirty="0"/>
              <a:t>(signal/slot mechanism) and notifications </a:t>
            </a:r>
            <a:r>
              <a:rPr lang="en-US" altLang="ko-KR" dirty="0" smtClean="0"/>
              <a:t>framework</a:t>
            </a:r>
          </a:p>
          <a:p>
            <a:r>
              <a:rPr lang="en-US" altLang="ko-KR" dirty="0" smtClean="0"/>
              <a:t>regular </a:t>
            </a:r>
            <a:r>
              <a:rPr lang="en-US" altLang="ko-KR" dirty="0"/>
              <a:t>expressions (based on PCRE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shared </a:t>
            </a:r>
            <a:r>
              <a:rPr lang="en-US" altLang="ko-KR" dirty="0"/>
              <a:t>libraries and class </a:t>
            </a:r>
            <a:r>
              <a:rPr lang="en-US" altLang="ko-KR" dirty="0" smtClean="0"/>
              <a:t>loading</a:t>
            </a:r>
          </a:p>
          <a:p>
            <a:r>
              <a:rPr lang="en-US" altLang="ko-KR" dirty="0" smtClean="0"/>
              <a:t>smart </a:t>
            </a:r>
            <a:r>
              <a:rPr lang="en-US" altLang="ko-KR" dirty="0"/>
              <a:t>pointers and memory management (buffer, pool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string </a:t>
            </a:r>
            <a:r>
              <a:rPr lang="en-US" altLang="ko-KR" dirty="0"/>
              <a:t>formatting and string utilities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/>
              <a:t>tuples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그외</a:t>
            </a:r>
            <a:r>
              <a:rPr lang="ko-KR" altLang="en-US" dirty="0" smtClean="0"/>
              <a:t> 기능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b="1" dirty="0" smtClean="0"/>
              <a:t>Compression(</a:t>
            </a:r>
            <a:r>
              <a:rPr lang="en-US" altLang="ko-KR" dirty="0" smtClean="0"/>
              <a:t>ZIP)</a:t>
            </a:r>
            <a:endParaRPr lang="en-US" altLang="ko-KR" b="1" dirty="0" smtClean="0"/>
          </a:p>
          <a:p>
            <a:r>
              <a:rPr lang="en-US" altLang="ko-KR" b="1" dirty="0" smtClean="0"/>
              <a:t>Cryptography(</a:t>
            </a:r>
            <a:r>
              <a:rPr lang="en-US" altLang="ko-KR" dirty="0" err="1" smtClean="0"/>
              <a:t>OpenS</a:t>
            </a:r>
            <a:r>
              <a:rPr lang="ko-KR" altLang="en-US" dirty="0" smtClean="0"/>
              <a:t>니</a:t>
            </a:r>
            <a:r>
              <a:rPr lang="en-US" altLang="ko-KR" dirty="0" smtClean="0"/>
              <a:t> , X509, RSA)</a:t>
            </a:r>
          </a:p>
          <a:p>
            <a:r>
              <a:rPr lang="en-US" altLang="ko-KR" b="1" dirty="0" err="1" smtClean="0"/>
              <a:t>Filesystem</a:t>
            </a:r>
            <a:endParaRPr lang="en-US" altLang="ko-KR" b="1" dirty="0" smtClean="0"/>
          </a:p>
          <a:p>
            <a:r>
              <a:rPr lang="en-US" altLang="ko-KR" b="1" dirty="0" smtClean="0"/>
              <a:t>Logging</a:t>
            </a:r>
          </a:p>
          <a:p>
            <a:r>
              <a:rPr lang="en-US" altLang="ko-KR" b="1" dirty="0" smtClean="0"/>
              <a:t>Multithreading</a:t>
            </a:r>
          </a:p>
          <a:p>
            <a:r>
              <a:rPr lang="en-US" altLang="ko-KR" b="1" dirty="0"/>
              <a:t>Processes and </a:t>
            </a:r>
            <a:r>
              <a:rPr lang="en-US" altLang="ko-KR" b="1" dirty="0" smtClean="0"/>
              <a:t>IPC</a:t>
            </a:r>
          </a:p>
          <a:p>
            <a:pPr lvl="1"/>
            <a:r>
              <a:rPr lang="en-US" altLang="ko-KR" dirty="0"/>
              <a:t>launching and </a:t>
            </a:r>
            <a:r>
              <a:rPr lang="en-US" altLang="ko-KR" dirty="0" smtClean="0"/>
              <a:t>stopping,</a:t>
            </a:r>
            <a:r>
              <a:rPr lang="en-US" altLang="ko-KR" dirty="0"/>
              <a:t> shared </a:t>
            </a:r>
            <a:r>
              <a:rPr lang="en-US" altLang="ko-KR" dirty="0" smtClean="0"/>
              <a:t>memory</a:t>
            </a:r>
          </a:p>
          <a:p>
            <a:r>
              <a:rPr lang="en-US" altLang="ko-KR" b="1" dirty="0"/>
              <a:t>Text </a:t>
            </a:r>
            <a:r>
              <a:rPr lang="en-US" altLang="ko-KR" b="1" dirty="0" smtClean="0"/>
              <a:t>Encodings </a:t>
            </a:r>
          </a:p>
          <a:p>
            <a:pPr lvl="1"/>
            <a:r>
              <a:rPr lang="en-US" altLang="ko-KR" dirty="0"/>
              <a:t>UTF-8 and Unicode </a:t>
            </a:r>
            <a:r>
              <a:rPr lang="en-US" altLang="ko-KR" dirty="0" smtClean="0"/>
              <a:t>handling</a:t>
            </a:r>
          </a:p>
          <a:p>
            <a:r>
              <a:rPr lang="en-US" altLang="ko-KR" b="1" dirty="0"/>
              <a:t>Utility </a:t>
            </a:r>
            <a:r>
              <a:rPr lang="en-US" altLang="ko-KR" b="1" dirty="0" smtClean="0"/>
              <a:t>Classes</a:t>
            </a:r>
          </a:p>
          <a:p>
            <a:pPr lvl="1"/>
            <a:r>
              <a:rPr lang="en-US" altLang="ko-KR" dirty="0" smtClean="0"/>
              <a:t>command-line,</a:t>
            </a:r>
            <a:r>
              <a:rPr lang="en-US" altLang="ko-KR" dirty="0"/>
              <a:t> configuration </a:t>
            </a:r>
            <a:r>
              <a:rPr lang="en-US" altLang="ko-KR" dirty="0" smtClean="0"/>
              <a:t>file</a:t>
            </a:r>
          </a:p>
          <a:p>
            <a:pPr lvl="1"/>
            <a:r>
              <a:rPr lang="en-US" altLang="ko-KR" dirty="0" err="1"/>
              <a:t>unix</a:t>
            </a:r>
            <a:r>
              <a:rPr lang="en-US" altLang="ko-KR" dirty="0"/>
              <a:t> daemons and windows </a:t>
            </a:r>
            <a:r>
              <a:rPr lang="en-US" altLang="ko-KR" dirty="0" smtClean="0"/>
              <a:t>services</a:t>
            </a:r>
          </a:p>
          <a:p>
            <a:r>
              <a:rPr lang="en-US" altLang="ko-KR" b="1" dirty="0" smtClean="0"/>
              <a:t>XML(</a:t>
            </a:r>
            <a:r>
              <a:rPr lang="en-US" altLang="ko-KR" dirty="0"/>
              <a:t> </a:t>
            </a:r>
            <a:r>
              <a:rPr lang="en-US" altLang="ko-KR" dirty="0" smtClean="0"/>
              <a:t>Expat)</a:t>
            </a:r>
            <a:endParaRPr lang="en-US" altLang="ko-KR" b="1" dirty="0" smtClean="0"/>
          </a:p>
          <a:p>
            <a:pPr lvl="1"/>
            <a:endParaRPr lang="en-US" altLang="ko-KR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BF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523</Words>
  <Application>Microsoft Office PowerPoint</Application>
  <PresentationFormat>화면 슬라이드 쇼(4:3)</PresentationFormat>
  <Paragraphs>116</Paragraphs>
  <Slides>46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POCO C++ Library</vt:lpstr>
      <vt:lpstr>POCO C++ Library</vt:lpstr>
      <vt:lpstr>참고문서</vt:lpstr>
      <vt:lpstr>슬라이드 4</vt:lpstr>
      <vt:lpstr>The POCO C++ Libraries are...</vt:lpstr>
      <vt:lpstr>POCO C++ Libraries Overview</vt:lpstr>
      <vt:lpstr>지원 Platforms</vt:lpstr>
      <vt:lpstr>Core Features</vt:lpstr>
      <vt:lpstr>그외 기능.</vt:lpstr>
      <vt:lpstr>Database</vt:lpstr>
      <vt:lpstr>Network</vt:lpstr>
      <vt:lpstr>SDK reference.</vt:lpstr>
      <vt:lpstr>Some Companies using POCO</vt:lpstr>
      <vt:lpstr>AnyCast</vt:lpstr>
      <vt:lpstr>NestedDiagnosticContext</vt:lpstr>
      <vt:lpstr>The DynamicFactory Class Template</vt:lpstr>
      <vt:lpstr>Poco string lib</vt:lpstr>
      <vt:lpstr>String Trimming</vt:lpstr>
      <vt:lpstr>Case Conversion</vt:lpstr>
      <vt:lpstr>Case-insensitive Comparison</vt:lpstr>
      <vt:lpstr>Character Translation</vt:lpstr>
      <vt:lpstr>Poco::NumberFormatter</vt:lpstr>
      <vt:lpstr>Typesafe Printf-style Formatting</vt:lpstr>
      <vt:lpstr>Extracting Numbers From Strings</vt:lpstr>
      <vt:lpstr>Tokenizing Strings</vt:lpstr>
      <vt:lpstr>RegularExpression Class</vt:lpstr>
      <vt:lpstr>The TextConverter Class</vt:lpstr>
      <vt:lpstr>PlatformAndEnvironment.</vt:lpstr>
      <vt:lpstr>System Information at Compile Time</vt:lpstr>
      <vt:lpstr>System Information at Run Time</vt:lpstr>
      <vt:lpstr>Random Numbers and Cryptographic Hashes </vt:lpstr>
      <vt:lpstr>  Random Class</vt:lpstr>
      <vt:lpstr>Cryptographic Hashes</vt:lpstr>
      <vt:lpstr>Date and Time</vt:lpstr>
      <vt:lpstr>슬라이드 35</vt:lpstr>
      <vt:lpstr>슬라이드 36</vt:lpstr>
      <vt:lpstr>DateTimeFormatter</vt:lpstr>
      <vt:lpstr>DateTimeParser</vt:lpstr>
      <vt:lpstr>The File System</vt:lpstr>
      <vt:lpstr>슬라이드 40</vt:lpstr>
      <vt:lpstr>슬라이드 41</vt:lpstr>
      <vt:lpstr>슬라이드 42</vt:lpstr>
      <vt:lpstr>Special Directories And Files</vt:lpstr>
      <vt:lpstr>슬라이드 44</vt:lpstr>
      <vt:lpstr>슬라이드 45</vt:lpstr>
      <vt:lpstr>Q/A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POCO C++ Library</dc:title>
  <dc:creator>조 욱래</dc:creator>
  <cp:lastModifiedBy>조 욱래</cp:lastModifiedBy>
  <cp:revision>141</cp:revision>
  <dcterms:created xsi:type="dcterms:W3CDTF">2012-12-20T02:51:25Z</dcterms:created>
  <dcterms:modified xsi:type="dcterms:W3CDTF">2012-12-21T01:57:02Z</dcterms:modified>
</cp:coreProperties>
</file>